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f786a23f11c7479e"/>
    <p:sldMasterId id="2147483657" r:id="Rf42f7b2c30694cec"/>
  </p:sldMasterIdLst>
  <p:sldIdLst>
    <p:sldId id="287" r:id="R40da2ec7cff64fb5"/>
    <p:sldId id="288" r:id="R274d14f540e74b73"/>
    <p:sldId id="289" r:id="R51d43d764cc1441a"/>
    <p:sldId id="290" r:id="Rd6a5e0d2ae8f4ae0"/>
    <p:sldId id="291" r:id="Ra4bd698e532646d2"/>
    <p:sldId id="292" r:id="Rdd2125ece9bc45e8"/>
    <p:sldId id="293" r:id="R998a177183104fbe"/>
    <p:sldId id="294" r:id="Rd7e7c18998e644a4"/>
    <p:sldId id="295" r:id="R5d64ed1e173d4418"/>
    <p:sldId id="296" r:id="R8d1fa77262d44bac"/>
    <p:sldId id="297" r:id="R5e9ae5973f054448"/>
    <p:sldId id="298" r:id="Rf2cb756641c64470"/>
    <p:sldId id="299" r:id="R46127676a95b4b02"/>
    <p:sldId id="300" r:id="Rabda3b24f5c94bf7"/>
    <p:sldId id="301" r:id="Rdb8b7a9300a14110"/>
    <p:sldId id="302" r:id="Rf37e7590ad9f422a"/>
    <p:sldId id="303" r:id="R80f6f66d0c6f4196"/>
    <p:sldId id="304" r:id="R9541c876d70a4a66"/>
    <p:sldId id="305" r:id="R8b32848b96f544d2"/>
    <p:sldId id="306" r:id="Rf55357c269644036"/>
    <p:sldId id="307" r:id="Rf48f61a65f5644db"/>
    <p:sldId id="308" r:id="R9afa465595894a95"/>
    <p:sldId id="309" r:id="R048324f233d84b3e"/>
    <p:sldId id="310" r:id="R601707f7d0214081"/>
    <p:sldId id="311" r:id="Rd6fb1c4d76fb4817"/>
    <p:sldId id="312" r:id="Rcae808f26fc24f0b"/>
    <p:sldId id="313" r:id="Re0f5aa72580f4c9b"/>
    <p:sldId id="314" r:id="R2394aa2705164dd5"/>
    <p:sldId id="315" r:id="R7c187f85375043b3"/>
    <p:sldId id="316" r:id="Rac246671e0714bb2"/>
    <p:sldId id="317" r:id="Rce7a13126fee4db3"/>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40da2ec7cff64fb5" Type="http://schemas.openxmlformats.org/officeDocument/2006/relationships/slide" Target="/ppt/slides/slide20.xml"/><Relationship Id="R80f6f66d0c6f4196" Type="http://schemas.openxmlformats.org/officeDocument/2006/relationships/slide" Target="/ppt/slides/slide30.xml"/><Relationship Id="R798bc7c0a9364b48" Type="http://schemas.openxmlformats.org/officeDocument/2006/relationships/tableStyles" Target="/ppt/tableStyles.xml"/><Relationship Id="Rf2cb756641c64470" Type="http://schemas.openxmlformats.org/officeDocument/2006/relationships/slide" Target="/ppt/slides/slide2b.xml"/><Relationship Id="R9afa465595894a95" Type="http://schemas.openxmlformats.org/officeDocument/2006/relationships/slide" Target="/ppt/slides/slide35.xml"/><Relationship Id="R7c187f85375043b3" Type="http://schemas.openxmlformats.org/officeDocument/2006/relationships/slide" Target="/ppt/slides/slide3c.xml"/><Relationship Id="rId7" Type="http://schemas.openxmlformats.org/officeDocument/2006/relationships/customXml" Target="../customXml/item2.xml"/><Relationship Id="Rf37e7590ad9f422a" Type="http://schemas.openxmlformats.org/officeDocument/2006/relationships/slide" Target="/ppt/slides/slide2f.xml"/><Relationship Id="R8b32848b96f544d2" Type="http://schemas.openxmlformats.org/officeDocument/2006/relationships/slide" Target="/ppt/slides/slide32.xml"/><Relationship Id="R601707f7d0214081" Type="http://schemas.openxmlformats.org/officeDocument/2006/relationships/slide" Target="/ppt/slides/slide37.xml"/><Relationship Id="Rcae808f26fc24f0b" Type="http://schemas.openxmlformats.org/officeDocument/2006/relationships/slide" Target="/ppt/slides/slide39.xml"/><Relationship Id="rId1" Type="http://schemas.openxmlformats.org/officeDocument/2006/relationships/slideMaster" Target="slideMasters/slideMaster1.xml"/><Relationship Id="Rdd2125ece9bc45e8" Type="http://schemas.openxmlformats.org/officeDocument/2006/relationships/slide" Target="/ppt/slides/slide25.xml"/><Relationship Id="R048324f233d84b3e" Type="http://schemas.openxmlformats.org/officeDocument/2006/relationships/slide" Target="/ppt/slides/slide36.xml"/><Relationship Id="rId6" Type="http://schemas.openxmlformats.org/officeDocument/2006/relationships/customXml" Target="../customXml/item1.xml"/><Relationship Id="rId5" Type="http://schemas.openxmlformats.org/officeDocument/2006/relationships/theme" Target="theme/theme1.xml"/><Relationship Id="Rf786a23f11c7479e" Type="http://schemas.openxmlformats.org/officeDocument/2006/relationships/slideMaster" Target="/ppt/slideMasters/slideMaster2.xml"/><Relationship Id="Rd6a5e0d2ae8f4ae0" Type="http://schemas.openxmlformats.org/officeDocument/2006/relationships/slide" Target="/ppt/slides/slide23.xml"/><Relationship Id="R998a177183104fbe" Type="http://schemas.openxmlformats.org/officeDocument/2006/relationships/slide" Target="/ppt/slides/slide26.xml"/><Relationship Id="R8d1fa77262d44bac" Type="http://schemas.openxmlformats.org/officeDocument/2006/relationships/slide" Target="/ppt/slides/slide29.xml"/><Relationship Id="Re0f5aa72580f4c9b" Type="http://schemas.openxmlformats.org/officeDocument/2006/relationships/slide" Target="/ppt/slides/slide3a.xml"/><Relationship Id="R2394aa2705164dd5" Type="http://schemas.openxmlformats.org/officeDocument/2006/relationships/slide" Target="/ppt/slides/slide3b.xml"/><Relationship Id="Rce7a13126fee4db3" Type="http://schemas.openxmlformats.org/officeDocument/2006/relationships/slide" Target="/ppt/slides/slide3e.xml"/><Relationship Id="Rf42f7b2c30694cec" Type="http://schemas.openxmlformats.org/officeDocument/2006/relationships/slideMaster" Target="/ppt/slideMasters/slideMaster3.xml"/><Relationship Id="Rd7e7c18998e644a4" Type="http://schemas.openxmlformats.org/officeDocument/2006/relationships/slide" Target="/ppt/slides/slide27.xml"/><Relationship Id="R5d64ed1e173d4418" Type="http://schemas.openxmlformats.org/officeDocument/2006/relationships/slide" Target="/ppt/slides/slide28.xml"/><Relationship Id="R46127676a95b4b02" Type="http://schemas.openxmlformats.org/officeDocument/2006/relationships/slide" Target="/ppt/slides/slide2c.xml"/><Relationship Id="Rabda3b24f5c94bf7" Type="http://schemas.openxmlformats.org/officeDocument/2006/relationships/slide" Target="/ppt/slides/slide2d.xml"/><Relationship Id="Rdb8b7a9300a14110" Type="http://schemas.openxmlformats.org/officeDocument/2006/relationships/slide" Target="/ppt/slides/slide2e.xml"/><Relationship Id="Rf55357c269644036" Type="http://schemas.openxmlformats.org/officeDocument/2006/relationships/slide" Target="/ppt/slides/slide33.xml"/><Relationship Id="Rac246671e0714bb2" Type="http://schemas.openxmlformats.org/officeDocument/2006/relationships/slide" Target="/ppt/slides/slide3d.xml"/><Relationship Id="R51d43d764cc1441a" Type="http://schemas.openxmlformats.org/officeDocument/2006/relationships/slide" Target="/ppt/slides/slide22.xml"/><Relationship Id="Ra4bd698e532646d2" Type="http://schemas.openxmlformats.org/officeDocument/2006/relationships/slide" Target="/ppt/slides/slide24.xml"/><Relationship Id="R9541c876d70a4a66" Type="http://schemas.openxmlformats.org/officeDocument/2006/relationships/slide" Target="/ppt/slides/slide31.xml"/><Relationship Id="Rd6fb1c4d76fb4817" Type="http://schemas.openxmlformats.org/officeDocument/2006/relationships/slide" Target="/ppt/slides/slide38.xml"/><Relationship Id="R274d14f540e74b73" Type="http://schemas.openxmlformats.org/officeDocument/2006/relationships/slide" Target="/ppt/slides/slide21.xml"/><Relationship Id="R5e9ae5973f054448" Type="http://schemas.openxmlformats.org/officeDocument/2006/relationships/slide" Target="/ppt/slides/slide2a.xml"/><Relationship Id="Rf48f61a65f5644db" Type="http://schemas.openxmlformats.org/officeDocument/2006/relationships/slide" Target="/ppt/slides/slide34.xml"/><Relationship Id="rId8" Type="http://schemas.openxmlformats.org/officeDocument/2006/relationships/customXml" Target="../customXml/item3.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3261bf8ce7f3495c" /><Relationship Type="http://schemas.openxmlformats.org/officeDocument/2006/relationships/image" Target="/ppt/media/image2.bin" Id="Rb4de6adaa82340e5" /><Relationship Type="http://schemas.openxmlformats.org/officeDocument/2006/relationships/slideMaster" Target="/ppt/slideMasters/slideMaster2.xml" Id="Rc18a8ad4a8aa4374" /></Relationships>
</file>

<file path=ppt/slideLayouts/_rels/slideLayout3.xml.rels>&#65279;<?xml version="1.0" encoding="utf-8"?><Relationships xmlns="http://schemas.openxmlformats.org/package/2006/relationships"><Relationship Type="http://schemas.openxmlformats.org/officeDocument/2006/relationships/image" Target="/ppt/media/image3.bin" Id="R177ac8dff4774288" /><Relationship Type="http://schemas.openxmlformats.org/officeDocument/2006/relationships/image" Target="/ppt/media/image4.bin" Id="Rc50d6fd69dfc4d14" /><Relationship Type="http://schemas.openxmlformats.org/officeDocument/2006/relationships/slideMaster" Target="/ppt/slideMasters/slideMaster2.xml" Id="R50ffeee0bb7b4b24" /></Relationships>
</file>

<file path=ppt/slideLayouts/_rels/slideLayout4.xml.rels>&#65279;<?xml version="1.0" encoding="utf-8"?><Relationships xmlns="http://schemas.openxmlformats.org/package/2006/relationships"><Relationship Type="http://schemas.openxmlformats.org/officeDocument/2006/relationships/image" Target="/ppt/media/image5.bin" Id="Rff30967396104628" /><Relationship Type="http://schemas.openxmlformats.org/officeDocument/2006/relationships/image" Target="/ppt/media/image2.bin" Id="Re5b4be89140d4165" /><Relationship Type="http://schemas.openxmlformats.org/officeDocument/2006/relationships/slideMaster" Target="/ppt/slideMasters/slideMaster2.xml" Id="R9ffdac0991a04f10" /></Relationships>
</file>

<file path=ppt/slideLayouts/_rels/slideLayout5.xml.rels>&#65279;<?xml version="1.0" encoding="utf-8"?><Relationships xmlns="http://schemas.openxmlformats.org/package/2006/relationships"><Relationship Type="http://schemas.openxmlformats.org/officeDocument/2006/relationships/image" Target="/ppt/media/image6.bin" Id="Rbf467d0aea7a4307" /><Relationship Type="http://schemas.openxmlformats.org/officeDocument/2006/relationships/image" Target="/ppt/media/image2.bin" Id="R2e9da7f08d59453f" /><Relationship Type="http://schemas.openxmlformats.org/officeDocument/2006/relationships/slideMaster" Target="/ppt/slideMasters/slideMaster2.xml" Id="R42ee3cf37e1b44d1" /></Relationships>
</file>

<file path=ppt/slideLayouts/_rels/slideLayout6.xml.rels>&#65279;<?xml version="1.0" encoding="utf-8"?><Relationships xmlns="http://schemas.openxmlformats.org/package/2006/relationships"><Relationship Type="http://schemas.openxmlformats.org/officeDocument/2006/relationships/image" Target="/ppt/media/image7.bin" Id="R30c9912ac6aa4506" /><Relationship Type="http://schemas.openxmlformats.org/officeDocument/2006/relationships/image" Target="/ppt/media/image4.bin" Id="Re9a60775df104101" /><Relationship Type="http://schemas.openxmlformats.org/officeDocument/2006/relationships/slideMaster" Target="/ppt/slideMasters/slideMaster2.xml" Id="Ra269691e32b541f6" /></Relationships>
</file>

<file path=ppt/slideLayouts/_rels/slideLayout7.xml.rels>&#65279;<?xml version="1.0" encoding="utf-8"?><Relationships xmlns="http://schemas.openxmlformats.org/package/2006/relationships"><Relationship Type="http://schemas.openxmlformats.org/officeDocument/2006/relationships/image" Target="/ppt/media/image8.bin" Id="Reed94c5db3ce41e7" /><Relationship Type="http://schemas.openxmlformats.org/officeDocument/2006/relationships/image" Target="/ppt/media/image4.bin" Id="R8c40b59839054df5" /><Relationship Type="http://schemas.openxmlformats.org/officeDocument/2006/relationships/slideMaster" Target="/ppt/slideMasters/slideMaster2.xml" Id="Rbf21d33e291e4ca5" /></Relationships>
</file>

<file path=ppt/slideLayouts/_rels/slideLayout8.xml.rels>&#65279;<?xml version="1.0" encoding="utf-8"?><Relationships xmlns="http://schemas.openxmlformats.org/package/2006/relationships"><Relationship Type="http://schemas.openxmlformats.org/officeDocument/2006/relationships/image" Target="/ppt/media/imagea.bin" Id="R14d49717b0964225" /><Relationship Type="http://schemas.openxmlformats.org/officeDocument/2006/relationships/image" Target="/ppt/media/imageb.bin" Id="R874ac379d79e4ba9" /><Relationship Type="http://schemas.openxmlformats.org/officeDocument/2006/relationships/slideMaster" Target="/ppt/slideMasters/slideMaster3.xml" Id="R9add6c821d304270"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838feec7b9e441fa"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6e02e8dd341d48a6"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26d37ea87a2b48a2"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ffe5f27a800e48e6"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a7028fe23118487b"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2819f9fe366e4902"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8dc1885c81934fd9"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3261bf8ce7f3495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b4de6adaa82340e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177ac8dff4774288">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c50d6fd69dfc4d1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ff30967396104628">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e5b4be89140d4165">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bf467d0aea7a4307">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2e9da7f08d59453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30c9912ac6aa450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e9a60775df10410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eed94c5db3ce41e7">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8c40b59839054df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14d49717b0964225">
            <a:extLst>
              <a:ext uri="{96DAC541-7B7A-43D3-8B79-37D633B846F1}">
                <asvg:svgBlip xmlns:asvg="http://schemas.microsoft.com/office/drawing/2016/SVG/main" r:embed="R874ac379d79e4ba9"/>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1c71fe5665444fb7" /><Relationship Type="http://schemas.openxmlformats.org/officeDocument/2006/relationships/slideLayout" Target="/ppt/slideLayouts/slideLayout2.xml" Id="R1fe4d41d80c64b26" /><Relationship Type="http://schemas.openxmlformats.org/officeDocument/2006/relationships/slideLayout" Target="/ppt/slideLayouts/slideLayout3.xml" Id="Ra0026cbe24e44511" /><Relationship Type="http://schemas.openxmlformats.org/officeDocument/2006/relationships/slideLayout" Target="/ppt/slideLayouts/slideLayout4.xml" Id="Rdc74de0ad6854d6e" /><Relationship Type="http://schemas.openxmlformats.org/officeDocument/2006/relationships/slideLayout" Target="/ppt/slideLayouts/slideLayout5.xml" Id="R81a91c46f1ca4058" /><Relationship Type="http://schemas.openxmlformats.org/officeDocument/2006/relationships/slideLayout" Target="/ppt/slideLayouts/slideLayout6.xml" Id="Rd81cd4cc51aa4c52" /><Relationship Type="http://schemas.openxmlformats.org/officeDocument/2006/relationships/slideLayout" Target="/ppt/slideLayouts/slideLayout7.xml" Id="R348fc6dd1dc44d84"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c5478313de3040af" /><Relationship Type="http://schemas.openxmlformats.org/officeDocument/2006/relationships/slideLayout" Target="/ppt/slideLayouts/slideLayout8.xml" Id="Rb29a484737bc4147" /><Relationship Type="http://schemas.openxmlformats.org/officeDocument/2006/relationships/slideLayout" Target="/ppt/slideLayouts/slideLayout9.xml" Id="R6a94e55e19b941ff" /><Relationship Type="http://schemas.openxmlformats.org/officeDocument/2006/relationships/slideLayout" Target="/ppt/slideLayouts/slideLayouta.xml" Id="R21ef1b6760c34acc" /><Relationship Type="http://schemas.openxmlformats.org/officeDocument/2006/relationships/slideLayout" Target="/ppt/slideLayouts/slideLayoutb.xml" Id="Racc0e6539ffe4712" /><Relationship Type="http://schemas.openxmlformats.org/officeDocument/2006/relationships/slideLayout" Target="/ppt/slideLayouts/slideLayoutc.xml" Id="Rd438c1f5249b4576" /><Relationship Type="http://schemas.openxmlformats.org/officeDocument/2006/relationships/slideLayout" Target="/ppt/slideLayouts/slideLayoutd.xml" Id="R6e138177e70a4ace" /><Relationship Type="http://schemas.openxmlformats.org/officeDocument/2006/relationships/slideLayout" Target="/ppt/slideLayouts/slideLayoute.xml" Id="R12870b179b164e05" /><Relationship Type="http://schemas.openxmlformats.org/officeDocument/2006/relationships/slideLayout" Target="/ppt/slideLayouts/slideLayoutf.xml" Id="R45fcc68d642b4b72" /><Relationship Type="http://schemas.openxmlformats.org/officeDocument/2006/relationships/image" Target="/ppt/media/image2.bin" Id="R931779f55bf0426c"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dc74de0ad6854d6e"/>
    <p:sldLayoutId id="2147483652" r:id="Ra0026cbe24e44511"/>
    <p:sldLayoutId id="2147483651" r:id="R1fe4d41d80c64b26"/>
    <p:sldLayoutId id="2147483656" r:id="R348fc6dd1dc44d84"/>
    <p:sldLayoutId id="2147483655" r:id="Rd81cd4cc51aa4c52"/>
    <p:sldLayoutId id="2147483654" r:id="R81a91c46f1ca4058"/>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931779f55bf0426c">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d438c1f5249b4576"/>
    <p:sldLayoutId id="2147483661" r:id="Racc0e6539ffe4712"/>
    <p:sldLayoutId id="2147483659" r:id="R6a94e55e19b941ff"/>
    <p:sldLayoutId id="2147483665" r:id="R45fcc68d642b4b72"/>
    <p:sldLayoutId id="2147483664" r:id="R12870b179b164e05"/>
    <p:sldLayoutId id="2147483663" r:id="R6e138177e70a4ace"/>
    <p:sldLayoutId id="2147483660" r:id="R21ef1b6760c34acc"/>
    <p:sldLayoutId id="2147483658" r:id="Rb29a484737bc4147"/>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e1937deee2b9454a" /><Relationship Type="http://schemas.openxmlformats.org/officeDocument/2006/relationships/slideLayout" Target="/ppt/slideLayouts/slideLayout3.xml" Id="Rfff6dfa7d28a429b" /></Relationships>
</file>

<file path=ppt/slides/_rels/slide21.xml.rels>&#65279;<?xml version="1.0" encoding="utf-8"?><Relationships xmlns="http://schemas.openxmlformats.org/package/2006/relationships"><Relationship Type="http://schemas.openxmlformats.org/officeDocument/2006/relationships/image" Target="/ppt/media/imagec.bin" Id="Rc319a891b6c240ed" /><Relationship Type="http://schemas.openxmlformats.org/officeDocument/2006/relationships/slideLayout" Target="/ppt/slideLayouts/slideLayoutc.xml" Id="Rfa429af6e33a440c" /></Relationships>
</file>

<file path=ppt/slides/_rels/slide22.xml.rels>&#65279;<?xml version="1.0" encoding="utf-8"?><Relationships xmlns="http://schemas.openxmlformats.org/package/2006/relationships"><Relationship Type="http://schemas.openxmlformats.org/officeDocument/2006/relationships/image" Target="/ppt/media/imagec.bin" Id="R25295d0d6b364681" /><Relationship Type="http://schemas.openxmlformats.org/officeDocument/2006/relationships/slideLayout" Target="/ppt/slideLayouts/slideLayoutc.xml" Id="R37d3a45f85624050" /></Relationships>
</file>

<file path=ppt/slides/_rels/slide23.xml.rels>&#65279;<?xml version="1.0" encoding="utf-8"?><Relationships xmlns="http://schemas.openxmlformats.org/package/2006/relationships"><Relationship Type="http://schemas.openxmlformats.org/officeDocument/2006/relationships/image" Target="/ppt/media/imagec.bin" Id="Rcb235f1decd34d45" /><Relationship Type="http://schemas.openxmlformats.org/officeDocument/2006/relationships/slideLayout" Target="/ppt/slideLayouts/slideLayoutc.xml" Id="Rc27ac881fd274140" /><Relationship Type="http://schemas.openxmlformats.org/officeDocument/2006/relationships/chart" Target="/ppt/slides/charts/chart32.xml" Id="R12b3e41bad4c4b99" /><Relationship Type="http://schemas.openxmlformats.org/officeDocument/2006/relationships/chart" Target="/ppt/slides/charts/chart33.xml" Id="R07ea795a688b4df8" /><Relationship Type="http://schemas.openxmlformats.org/officeDocument/2006/relationships/chart" Target="/ppt/slides/charts/chart34.xml" Id="Rda1ec21edf244a00" /></Relationships>
</file>

<file path=ppt/slides/_rels/slide24.xml.rels>&#65279;<?xml version="1.0" encoding="utf-8"?><Relationships xmlns="http://schemas.openxmlformats.org/package/2006/relationships"><Relationship Type="http://schemas.openxmlformats.org/officeDocument/2006/relationships/image" Target="/ppt/media/imagec.bin" Id="Rebb12bc8f3c04277" /><Relationship Type="http://schemas.openxmlformats.org/officeDocument/2006/relationships/slideLayout" Target="/ppt/slideLayouts/slideLayoutc.xml" Id="R37f9730232564098" /><Relationship Type="http://schemas.openxmlformats.org/officeDocument/2006/relationships/chart" Target="/ppt/slides/charts/chart35.xml" Id="R7e1bca0f814f405e" /></Relationships>
</file>

<file path=ppt/slides/_rels/slide25.xml.rels>&#65279;<?xml version="1.0" encoding="utf-8"?><Relationships xmlns="http://schemas.openxmlformats.org/package/2006/relationships"><Relationship Type="http://schemas.openxmlformats.org/officeDocument/2006/relationships/image" Target="/ppt/media/imagec.bin" Id="Rdf9afcdd443e4d57" /><Relationship Type="http://schemas.openxmlformats.org/officeDocument/2006/relationships/slideLayout" Target="/ppt/slideLayouts/slideLayoutc.xml" Id="Rc4a25bd744d8412a" /><Relationship Type="http://schemas.openxmlformats.org/officeDocument/2006/relationships/chart" Target="/ppt/slides/charts/chart36.xml" Id="Rb349b9d58d6d4038" /><Relationship Type="http://schemas.openxmlformats.org/officeDocument/2006/relationships/chart" Target="/ppt/slides/charts/chart37.xml" Id="Rc1523f9acc6e4d68" /><Relationship Type="http://schemas.openxmlformats.org/officeDocument/2006/relationships/chart" Target="/ppt/slides/charts/chart38.xml" Id="R154dc92fb0914de8" /></Relationships>
</file>

<file path=ppt/slides/_rels/slide26.xml.rels>&#65279;<?xml version="1.0" encoding="utf-8"?><Relationships xmlns="http://schemas.openxmlformats.org/package/2006/relationships"><Relationship Type="http://schemas.openxmlformats.org/officeDocument/2006/relationships/image" Target="/ppt/media/imagec.bin" Id="R9c3123eaacc4458a" /><Relationship Type="http://schemas.openxmlformats.org/officeDocument/2006/relationships/slideLayout" Target="/ppt/slideLayouts/slideLayoutc.xml" Id="R0dc8822fa0714d69" /><Relationship Type="http://schemas.openxmlformats.org/officeDocument/2006/relationships/chart" Target="/ppt/slides/charts/chart39.xml" Id="R015e227056b5420c" /><Relationship Type="http://schemas.openxmlformats.org/officeDocument/2006/relationships/chart" Target="/ppt/slides/charts/chart3a.xml" Id="R75426dcd5867428e" /><Relationship Type="http://schemas.openxmlformats.org/officeDocument/2006/relationships/chart" Target="/ppt/slides/charts/chart3b.xml" Id="Rcce657e046964d2a" /></Relationships>
</file>

<file path=ppt/slides/_rels/slide27.xml.rels>&#65279;<?xml version="1.0" encoding="utf-8"?><Relationships xmlns="http://schemas.openxmlformats.org/package/2006/relationships"><Relationship Type="http://schemas.openxmlformats.org/officeDocument/2006/relationships/image" Target="/ppt/media/imagec.bin" Id="R592c574082154d74" /><Relationship Type="http://schemas.openxmlformats.org/officeDocument/2006/relationships/slideLayout" Target="/ppt/slideLayouts/slideLayoutc.xml" Id="R71f534f8f46f48d5" /><Relationship Type="http://schemas.openxmlformats.org/officeDocument/2006/relationships/chart" Target="/ppt/slides/charts/chart3c.xml" Id="R94005944ae0a4aa8" /><Relationship Type="http://schemas.openxmlformats.org/officeDocument/2006/relationships/chart" Target="/ppt/slides/charts/chart3d.xml" Id="Rea13c47771324f3a" /><Relationship Type="http://schemas.openxmlformats.org/officeDocument/2006/relationships/chart" Target="/ppt/slides/charts/chart3e.xml" Id="R57741c9336b24f0b" /></Relationships>
</file>

<file path=ppt/slides/_rels/slide28.xml.rels>&#65279;<?xml version="1.0" encoding="utf-8"?><Relationships xmlns="http://schemas.openxmlformats.org/package/2006/relationships"><Relationship Type="http://schemas.openxmlformats.org/officeDocument/2006/relationships/image" Target="/ppt/media/imagec.bin" Id="Rf5edf8ebc6024488" /><Relationship Type="http://schemas.openxmlformats.org/officeDocument/2006/relationships/slideLayout" Target="/ppt/slideLayouts/slideLayoutc.xml" Id="Rb6e13a6ff5e340fa" /><Relationship Type="http://schemas.openxmlformats.org/officeDocument/2006/relationships/chart" Target="/ppt/slides/charts/chart3f.xml" Id="R9e5a3d37c2114034" /><Relationship Type="http://schemas.openxmlformats.org/officeDocument/2006/relationships/chart" Target="/ppt/slides/charts/chart40.xml" Id="R11f711a0caf24fd6" /><Relationship Type="http://schemas.openxmlformats.org/officeDocument/2006/relationships/chart" Target="/ppt/slides/charts/chart41.xml" Id="Ra20e424c07454171" /><Relationship Type="http://schemas.openxmlformats.org/officeDocument/2006/relationships/chart" Target="/ppt/slides/charts/chart42.xml" Id="R6846e0a115bb4095" /><Relationship Type="http://schemas.openxmlformats.org/officeDocument/2006/relationships/chart" Target="/ppt/slides/charts/chart43.xml" Id="Rebcff2b974b74776" /><Relationship Type="http://schemas.openxmlformats.org/officeDocument/2006/relationships/chart" Target="/ppt/slides/charts/chart44.xml" Id="R0f04f11d6e3242c8" /><Relationship Type="http://schemas.openxmlformats.org/officeDocument/2006/relationships/chart" Target="/ppt/slides/charts/chart45.xml" Id="R161d955d84044671" /></Relationships>
</file>

<file path=ppt/slides/_rels/slide29.xml.rels>&#65279;<?xml version="1.0" encoding="utf-8"?><Relationships xmlns="http://schemas.openxmlformats.org/package/2006/relationships"><Relationship Type="http://schemas.openxmlformats.org/officeDocument/2006/relationships/image" Target="/ppt/media/imagec.bin" Id="R785f9da8e1144418" /><Relationship Type="http://schemas.openxmlformats.org/officeDocument/2006/relationships/slideLayout" Target="/ppt/slideLayouts/slideLayoutc.xml" Id="Re7d4da17c6184bc9" /></Relationships>
</file>

<file path=ppt/slides/_rels/slide2a.xml.rels>&#65279;<?xml version="1.0" encoding="utf-8"?><Relationships xmlns="http://schemas.openxmlformats.org/package/2006/relationships"><Relationship Type="http://schemas.openxmlformats.org/officeDocument/2006/relationships/image" Target="/ppt/media/imagec.bin" Id="Re37ad45878ec4f06" /><Relationship Type="http://schemas.openxmlformats.org/officeDocument/2006/relationships/slideLayout" Target="/ppt/slideLayouts/slideLayoutc.xml" Id="R70849b97becc4e3e" /></Relationships>
</file>

<file path=ppt/slides/_rels/slide2b.xml.rels>&#65279;<?xml version="1.0" encoding="utf-8"?><Relationships xmlns="http://schemas.openxmlformats.org/package/2006/relationships"><Relationship Type="http://schemas.openxmlformats.org/officeDocument/2006/relationships/image" Target="/ppt/media/imagec.bin" Id="R1f44318b46e24215" /><Relationship Type="http://schemas.openxmlformats.org/officeDocument/2006/relationships/slideLayout" Target="/ppt/slideLayouts/slideLayoutc.xml" Id="Rc0f72562534d49e6" /><Relationship Type="http://schemas.openxmlformats.org/officeDocument/2006/relationships/chart" Target="/ppt/slides/charts/chart46.xml" Id="R42be90d535a246f5" /><Relationship Type="http://schemas.openxmlformats.org/officeDocument/2006/relationships/chart" Target="/ppt/slides/charts/chart47.xml" Id="R1185745b9522448e" /><Relationship Type="http://schemas.openxmlformats.org/officeDocument/2006/relationships/chart" Target="/ppt/slides/charts/chart48.xml" Id="R08344d4ebf26451a" /><Relationship Type="http://schemas.openxmlformats.org/officeDocument/2006/relationships/chart" Target="/ppt/slides/charts/chart49.xml" Id="R7321ca20bfa6431f" /></Relationships>
</file>

<file path=ppt/slides/_rels/slide2c.xml.rels>&#65279;<?xml version="1.0" encoding="utf-8"?><Relationships xmlns="http://schemas.openxmlformats.org/package/2006/relationships"><Relationship Type="http://schemas.openxmlformats.org/officeDocument/2006/relationships/image" Target="/ppt/media/imagec.bin" Id="Rabae5a6f069b41cf" /><Relationship Type="http://schemas.openxmlformats.org/officeDocument/2006/relationships/slideLayout" Target="/ppt/slideLayouts/slideLayoutc.xml" Id="Rf3b5726ac57a4f89" /></Relationships>
</file>

<file path=ppt/slides/_rels/slide2d.xml.rels>&#65279;<?xml version="1.0" encoding="utf-8"?><Relationships xmlns="http://schemas.openxmlformats.org/package/2006/relationships"><Relationship Type="http://schemas.openxmlformats.org/officeDocument/2006/relationships/image" Target="/ppt/media/imagec.bin" Id="R5af02932ac3145f5" /><Relationship Type="http://schemas.openxmlformats.org/officeDocument/2006/relationships/slideLayout" Target="/ppt/slideLayouts/slideLayoutc.xml" Id="Raa1e12893ca6480f" /><Relationship Type="http://schemas.openxmlformats.org/officeDocument/2006/relationships/chart" Target="/ppt/slides/charts/chart4a.xml" Id="R50e0631ba3a54961" /><Relationship Type="http://schemas.openxmlformats.org/officeDocument/2006/relationships/chart" Target="/ppt/slides/charts/chart4b.xml" Id="R518f4fadb46e47af" /><Relationship Type="http://schemas.openxmlformats.org/officeDocument/2006/relationships/chart" Target="/ppt/slides/charts/chart4c.xml" Id="R7dd3c366fe234bd4" /><Relationship Type="http://schemas.openxmlformats.org/officeDocument/2006/relationships/chart" Target="/ppt/slides/charts/chart4d.xml" Id="Re417c21384de4ef4" /><Relationship Type="http://schemas.openxmlformats.org/officeDocument/2006/relationships/chart" Target="/ppt/slides/charts/chart4e.xml" Id="R45ef96ba032f4a23" /><Relationship Type="http://schemas.openxmlformats.org/officeDocument/2006/relationships/chart" Target="/ppt/slides/charts/chart4f.xml" Id="Rda2c6cbed8f54aee" /><Relationship Type="http://schemas.openxmlformats.org/officeDocument/2006/relationships/chart" Target="/ppt/slides/charts/chart50.xml" Id="R3287a6ca98ba4c72" /><Relationship Type="http://schemas.openxmlformats.org/officeDocument/2006/relationships/chart" Target="/ppt/slides/charts/chart51.xml" Id="R7e70ada39afd441a" /></Relationships>
</file>

<file path=ppt/slides/_rels/slide2e.xml.rels>&#65279;<?xml version="1.0" encoding="utf-8"?><Relationships xmlns="http://schemas.openxmlformats.org/package/2006/relationships"><Relationship Type="http://schemas.openxmlformats.org/officeDocument/2006/relationships/image" Target="/ppt/media/imagec.bin" Id="Rd1910b8298c94382" /><Relationship Type="http://schemas.openxmlformats.org/officeDocument/2006/relationships/slideLayout" Target="/ppt/slideLayouts/slideLayoutc.xml" Id="R2f076272fc9342e2" /></Relationships>
</file>

<file path=ppt/slides/_rels/slide2f.xml.rels>&#65279;<?xml version="1.0" encoding="utf-8"?><Relationships xmlns="http://schemas.openxmlformats.org/package/2006/relationships"><Relationship Type="http://schemas.openxmlformats.org/officeDocument/2006/relationships/image" Target="/ppt/media/imagec.bin" Id="R67cb258e7cd34766" /><Relationship Type="http://schemas.openxmlformats.org/officeDocument/2006/relationships/slideLayout" Target="/ppt/slideLayouts/slideLayoutc.xml" Id="Rcc1e55fcc2864bd3" /></Relationships>
</file>

<file path=ppt/slides/_rels/slide30.xml.rels>&#65279;<?xml version="1.0" encoding="utf-8"?><Relationships xmlns="http://schemas.openxmlformats.org/package/2006/relationships"><Relationship Type="http://schemas.openxmlformats.org/officeDocument/2006/relationships/image" Target="/ppt/media/imagec.bin" Id="R050bf18678d54de0" /><Relationship Type="http://schemas.openxmlformats.org/officeDocument/2006/relationships/slideLayout" Target="/ppt/slideLayouts/slideLayoutc.xml" Id="Rf62c445453a646b6" /><Relationship Type="http://schemas.openxmlformats.org/officeDocument/2006/relationships/chart" Target="/ppt/slides/charts/chart52.xml" Id="R755a7fcf03e24784" /><Relationship Type="http://schemas.openxmlformats.org/officeDocument/2006/relationships/chart" Target="/ppt/slides/charts/chart53.xml" Id="R7b6824536a3343a4" /></Relationships>
</file>

<file path=ppt/slides/_rels/slide31.xml.rels>&#65279;<?xml version="1.0" encoding="utf-8"?><Relationships xmlns="http://schemas.openxmlformats.org/package/2006/relationships"><Relationship Type="http://schemas.openxmlformats.org/officeDocument/2006/relationships/image" Target="/ppt/media/imagec.bin" Id="Rd625a4f52dfb45e1" /><Relationship Type="http://schemas.openxmlformats.org/officeDocument/2006/relationships/slideLayout" Target="/ppt/slideLayouts/slideLayoutc.xml" Id="R8616418652e74edd" /></Relationships>
</file>

<file path=ppt/slides/_rels/slide32.xml.rels>&#65279;<?xml version="1.0" encoding="utf-8"?><Relationships xmlns="http://schemas.openxmlformats.org/package/2006/relationships"><Relationship Type="http://schemas.openxmlformats.org/officeDocument/2006/relationships/image" Target="/ppt/media/imagec.bin" Id="R0a0bf0a530a34c34" /><Relationship Type="http://schemas.openxmlformats.org/officeDocument/2006/relationships/slideLayout" Target="/ppt/slideLayouts/slideLayoutc.xml" Id="Rb0dec2d8accf49c5" /><Relationship Type="http://schemas.openxmlformats.org/officeDocument/2006/relationships/chart" Target="/ppt/slides/charts/chart54.xml" Id="R7da88494364f4848" /><Relationship Type="http://schemas.openxmlformats.org/officeDocument/2006/relationships/chart" Target="/ppt/slides/charts/chart55.xml" Id="R7e7c6edf2bdf414b" /><Relationship Type="http://schemas.openxmlformats.org/officeDocument/2006/relationships/chart" Target="/ppt/slides/charts/chart56.xml" Id="Ra41db0184303437e" /><Relationship Type="http://schemas.openxmlformats.org/officeDocument/2006/relationships/chart" Target="/ppt/slides/charts/chart57.xml" Id="Rabf9c02f543b46cb" /><Relationship Type="http://schemas.openxmlformats.org/officeDocument/2006/relationships/chart" Target="/ppt/slides/charts/chart58.xml" Id="R5cb5ce173f9b4661" /></Relationships>
</file>

<file path=ppt/slides/_rels/slide33.xml.rels>&#65279;<?xml version="1.0" encoding="utf-8"?><Relationships xmlns="http://schemas.openxmlformats.org/package/2006/relationships"><Relationship Type="http://schemas.openxmlformats.org/officeDocument/2006/relationships/image" Target="/ppt/media/imagec.bin" Id="Rbc419c13ef174002" /><Relationship Type="http://schemas.openxmlformats.org/officeDocument/2006/relationships/slideLayout" Target="/ppt/slideLayouts/slideLayoutc.xml" Id="R3a40491b1f084d56" /></Relationships>
</file>

<file path=ppt/slides/_rels/slide34.xml.rels>&#65279;<?xml version="1.0" encoding="utf-8"?><Relationships xmlns="http://schemas.openxmlformats.org/package/2006/relationships"><Relationship Type="http://schemas.openxmlformats.org/officeDocument/2006/relationships/image" Target="/ppt/media/imagec.bin" Id="R4e960a9c38b04d9f" /><Relationship Type="http://schemas.openxmlformats.org/officeDocument/2006/relationships/slideLayout" Target="/ppt/slideLayouts/slideLayoutc.xml" Id="R3115cbd0cbf146ad" /><Relationship Type="http://schemas.openxmlformats.org/officeDocument/2006/relationships/chart" Target="/ppt/slides/charts/chart59.xml" Id="Ra3873f5a5f204ef2" /><Relationship Type="http://schemas.openxmlformats.org/officeDocument/2006/relationships/chart" Target="/ppt/slides/charts/chart5a.xml" Id="R29cfd48a404c4b16" /></Relationships>
</file>

<file path=ppt/slides/_rels/slide35.xml.rels>&#65279;<?xml version="1.0" encoding="utf-8"?><Relationships xmlns="http://schemas.openxmlformats.org/package/2006/relationships"><Relationship Type="http://schemas.openxmlformats.org/officeDocument/2006/relationships/image" Target="/ppt/media/imagec.bin" Id="Rf4c6e300e42743e0" /><Relationship Type="http://schemas.openxmlformats.org/officeDocument/2006/relationships/slideLayout" Target="/ppt/slideLayouts/slideLayoutc.xml" Id="R218e643a13a845a6" /></Relationships>
</file>

<file path=ppt/slides/_rels/slide36.xml.rels>&#65279;<?xml version="1.0" encoding="utf-8"?><Relationships xmlns="http://schemas.openxmlformats.org/package/2006/relationships"><Relationship Type="http://schemas.openxmlformats.org/officeDocument/2006/relationships/image" Target="/ppt/media/imagec.bin" Id="R998350834bdd4960" /><Relationship Type="http://schemas.openxmlformats.org/officeDocument/2006/relationships/slideLayout" Target="/ppt/slideLayouts/slideLayoutc.xml" Id="R8ab813fa2c314cc0" /><Relationship Type="http://schemas.openxmlformats.org/officeDocument/2006/relationships/chart" Target="/ppt/slides/charts/chart5b.xml" Id="R9bfe41c2ba8b4f36" /></Relationships>
</file>

<file path=ppt/slides/_rels/slide37.xml.rels>&#65279;<?xml version="1.0" encoding="utf-8"?><Relationships xmlns="http://schemas.openxmlformats.org/package/2006/relationships"><Relationship Type="http://schemas.openxmlformats.org/officeDocument/2006/relationships/image" Target="/ppt/media/imagec.bin" Id="R5af1419fee2042b3" /><Relationship Type="http://schemas.openxmlformats.org/officeDocument/2006/relationships/slideLayout" Target="/ppt/slideLayouts/slideLayoutc.xml" Id="Rea689f1875ea4288" /><Relationship Type="http://schemas.openxmlformats.org/officeDocument/2006/relationships/chart" Target="/ppt/slides/charts/chart5c.xml" Id="Rbe1bbc5df42f4799" /></Relationships>
</file>

<file path=ppt/slides/_rels/slide38.xml.rels>&#65279;<?xml version="1.0" encoding="utf-8"?><Relationships xmlns="http://schemas.openxmlformats.org/package/2006/relationships"><Relationship Type="http://schemas.openxmlformats.org/officeDocument/2006/relationships/image" Target="/ppt/media/imagec.bin" Id="R70bbdb4446504287" /><Relationship Type="http://schemas.openxmlformats.org/officeDocument/2006/relationships/slideLayout" Target="/ppt/slideLayouts/slideLayoutc.xml" Id="R00bbba96949f48be" /><Relationship Type="http://schemas.openxmlformats.org/officeDocument/2006/relationships/chart" Target="/ppt/slides/charts/chart5d.xml" Id="Rf949cd1df7f24be5" /></Relationships>
</file>

<file path=ppt/slides/_rels/slide39.xml.rels>&#65279;<?xml version="1.0" encoding="utf-8"?><Relationships xmlns="http://schemas.openxmlformats.org/package/2006/relationships"><Relationship Type="http://schemas.openxmlformats.org/officeDocument/2006/relationships/image" Target="/ppt/media/imagec.bin" Id="R67cdcfe5a12040a1" /><Relationship Type="http://schemas.openxmlformats.org/officeDocument/2006/relationships/slideLayout" Target="/ppt/slideLayouts/slideLayoutc.xml" Id="Ra0fd391c8b544b6b" /><Relationship Type="http://schemas.openxmlformats.org/officeDocument/2006/relationships/chart" Target="/ppt/slides/charts/chart5e.xml" Id="R3af6ba3ce9d84341" /></Relationships>
</file>

<file path=ppt/slides/_rels/slide3a.xml.rels>&#65279;<?xml version="1.0" encoding="utf-8"?><Relationships xmlns="http://schemas.openxmlformats.org/package/2006/relationships"><Relationship Type="http://schemas.openxmlformats.org/officeDocument/2006/relationships/image" Target="/ppt/media/imagec.bin" Id="Ra29740a882114db5" /><Relationship Type="http://schemas.openxmlformats.org/officeDocument/2006/relationships/slideLayout" Target="/ppt/slideLayouts/slideLayoutc.xml" Id="R02185201934949c3" /><Relationship Type="http://schemas.openxmlformats.org/officeDocument/2006/relationships/chart" Target="/ppt/slides/charts/chart5f.xml" Id="R50fe7c789cf94e20" /></Relationships>
</file>

<file path=ppt/slides/_rels/slide3b.xml.rels>&#65279;<?xml version="1.0" encoding="utf-8"?><Relationships xmlns="http://schemas.openxmlformats.org/package/2006/relationships"><Relationship Type="http://schemas.openxmlformats.org/officeDocument/2006/relationships/image" Target="/ppt/media/imagec.bin" Id="R21eec1e2f4564030" /><Relationship Type="http://schemas.openxmlformats.org/officeDocument/2006/relationships/slideLayout" Target="/ppt/slideLayouts/slideLayoutc.xml" Id="R00d46ab504e3427d" /><Relationship Type="http://schemas.openxmlformats.org/officeDocument/2006/relationships/chart" Target="/ppt/slides/charts/chart60.xml" Id="Re0657857d2ce4a29" /></Relationships>
</file>

<file path=ppt/slides/_rels/slide3c.xml.rels>&#65279;<?xml version="1.0" encoding="utf-8"?><Relationships xmlns="http://schemas.openxmlformats.org/package/2006/relationships"><Relationship Type="http://schemas.openxmlformats.org/officeDocument/2006/relationships/image" Target="/ppt/media/imagec.bin" Id="R2bd357ed8d12421e" /><Relationship Type="http://schemas.openxmlformats.org/officeDocument/2006/relationships/slideLayout" Target="/ppt/slideLayouts/slideLayoutc.xml" Id="Re6f418ca7f6f4e1a" /><Relationship Type="http://schemas.openxmlformats.org/officeDocument/2006/relationships/chart" Target="/ppt/slides/charts/chart61.xml" Id="Rd9ef15076357496d" /></Relationships>
</file>

<file path=ppt/slides/_rels/slide3d.xml.rels>&#65279;<?xml version="1.0" encoding="utf-8"?><Relationships xmlns="http://schemas.openxmlformats.org/package/2006/relationships"><Relationship Type="http://schemas.openxmlformats.org/officeDocument/2006/relationships/image" Target="/ppt/media/imagec.bin" Id="R238dd12840244b8b" /><Relationship Type="http://schemas.openxmlformats.org/officeDocument/2006/relationships/slideLayout" Target="/ppt/slideLayouts/slideLayoutc.xml" Id="Rc89adfec34a84b6e" /><Relationship Type="http://schemas.openxmlformats.org/officeDocument/2006/relationships/chart" Target="/ppt/slides/charts/chart62.xml" Id="Rff160123bf914350" /></Relationships>
</file>

<file path=ppt/slides/_rels/slide3e.xml.rels>&#65279;<?xml version="1.0" encoding="utf-8"?><Relationships xmlns="http://schemas.openxmlformats.org/package/2006/relationships"><Relationship Type="http://schemas.openxmlformats.org/officeDocument/2006/relationships/image" Target="/ppt/media/imagec.bin" Id="Rb46537aecb174503" /><Relationship Type="http://schemas.openxmlformats.org/officeDocument/2006/relationships/slideLayout" Target="/ppt/slideLayouts/slideLayoutc.xml" Id="R34302977cf1f49fa"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2018</c:v>
              </c:pt>
              <c:pt idx="1">
                <c:v>2019</c:v>
              </c:pt>
            </c:strLit>
          </c:cat>
          <c:val>
            <c:numLit>
              <c:formatCode>General</c:formatCode>
              <c:ptCount val="2"/>
              <c:pt idx="0">
                <c:v>0.727273</c:v>
              </c:pt>
              <c:pt idx="1">
                <c:v>0.272727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0.636364</c:v>
              </c:pt>
              <c:pt idx="1">
                <c:v>0.363636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0.636364</c:v>
              </c:pt>
              <c:pt idx="1">
                <c:v>0.181818</c:v>
              </c:pt>
              <c:pt idx="2">
                <c:v>0.181818</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Astris Gata 7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4.210762</c:v>
              </c:pt>
              <c:pt idx="1">
                <c:v>3.969231</c:v>
              </c:pt>
              <c:pt idx="2">
                <c:v>4.088000</c:v>
              </c:pt>
              <c:pt idx="3">
                <c:v>4.213115</c:v>
              </c:pt>
              <c:pt idx="4">
                <c:v>4.184049</c:v>
              </c:pt>
              <c:pt idx="5">
                <c:v>3.863636</c:v>
              </c:pt>
            </c:numLit>
          </c:val>
        </c:ser>
        <c:ser>
          <c:idx val="4"/>
          <c:order val="4"/>
          <c:tx>
            <c:v>Mandelblom</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4.250000</c:v>
              </c:pt>
              <c:pt idx="1">
                <c:v>3.977273</c:v>
              </c:pt>
              <c:pt idx="2">
                <c:v>4.214286</c:v>
              </c:pt>
              <c:pt idx="3">
                <c:v>4.400000</c:v>
              </c:pt>
              <c:pt idx="4">
                <c:v>4.400000</c:v>
              </c:pt>
              <c:pt idx="5">
                <c:v>4.045455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0.545455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0.272727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0.909091</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0.636364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0.818182</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0.727273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0.818182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0.545455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0.636364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 känner den personal som möter dem på förskolan</c:v>
              </c:pt>
              <c:pt idx="3">
                <c:v>Personalen bemöter mitt barn på ett sätt som passar barnet</c:v>
              </c:pt>
              <c:pt idx="4">
                <c:v>Jag känner mig trygg med att mitt barn blir väl omhändertaget på förskolan</c:v>
              </c:pt>
            </c:strLit>
          </c:cat>
          <c:val>
            <c:numLit>
              <c:formatCode>General</c:formatCode>
              <c:ptCount val="5"/>
              <c:pt idx="0">
                <c:v>0.727273</c:v>
              </c:pt>
              <c:pt idx="1">
                <c:v>0.636364</c:v>
              </c:pt>
              <c:pt idx="2">
                <c:v>0.545455</c:v>
              </c:pt>
              <c:pt idx="3">
                <c:v>0.454545</c:v>
              </c:pt>
              <c:pt idx="4">
                <c:v>0.363636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0.909091</c:v>
              </c:pt>
              <c:pt idx="1">
                <c:v>0.909091</c:v>
              </c:pt>
              <c:pt idx="2">
                <c:v>0.909091</c:v>
              </c:pt>
              <c:pt idx="3">
                <c:v>0.636364</c:v>
              </c:pt>
              <c:pt idx="4">
                <c:v>0.727273</c:v>
              </c:pt>
              <c:pt idx="5">
                <c:v>0.818182</c:v>
              </c:pt>
              <c:pt idx="6">
                <c:v>0.818182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1.000000</c:v>
              </c:pt>
              <c:pt idx="2">
                <c:v>0.857143</c:v>
              </c:pt>
              <c:pt idx="3">
                <c:v>0.714286</c:v>
              </c:pt>
              <c:pt idx="4">
                <c:v>0.714286</c:v>
              </c:pt>
              <c:pt idx="5">
                <c:v>0.857143</c:v>
              </c:pt>
              <c:pt idx="6">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0.818182</c:v>
              </c:pt>
              <c:pt idx="1">
                <c:v>0.727273</c:v>
              </c:pt>
              <c:pt idx="2">
                <c:v>0.727273</c:v>
              </c:pt>
              <c:pt idx="3">
                <c:v>0.636364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0.857143</c:v>
              </c:pt>
              <c:pt idx="1">
                <c:v>0.857143</c:v>
              </c:pt>
              <c:pt idx="2">
                <c:v>0.714286</c:v>
              </c:pt>
              <c:pt idx="3">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0.909091</c:v>
              </c:pt>
              <c:pt idx="1">
                <c:v>0.818182</c:v>
              </c:pt>
              <c:pt idx="2">
                <c:v>0.818182</c:v>
              </c:pt>
              <c:pt idx="3">
                <c:v>1.000000</c:v>
              </c:pt>
              <c:pt idx="4">
                <c:v>0.636364</c:v>
              </c:pt>
              <c:pt idx="5">
                <c:v>0.818182</c:v>
              </c:pt>
              <c:pt idx="6">
                <c:v>0.636364</c:v>
              </c:pt>
              <c:pt idx="7">
                <c:v>0.545455</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0.857143</c:v>
              </c:pt>
              <c:pt idx="2">
                <c:v>0.857143</c:v>
              </c:pt>
              <c:pt idx="3">
                <c:v>1.000000</c:v>
              </c:pt>
              <c:pt idx="4">
                <c:v>0.571429</c:v>
              </c:pt>
              <c:pt idx="5">
                <c:v>0.857143</c:v>
              </c:pt>
              <c:pt idx="6">
                <c:v>0.714286</c:v>
              </c:pt>
              <c:pt idx="7">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0.727273</c:v>
              </c:pt>
              <c:pt idx="1">
                <c:v>0.909091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0.909091</c:v>
              </c:pt>
              <c:pt idx="1">
                <c:v>0.909091</c:v>
              </c:pt>
              <c:pt idx="2">
                <c:v>0.909091</c:v>
              </c:pt>
              <c:pt idx="3">
                <c:v>0.909091</c:v>
              </c:pt>
              <c:pt idx="4">
                <c:v>0.909091</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0.857143</c:v>
              </c:pt>
              <c:pt idx="2">
                <c:v>1.000000</c:v>
              </c:pt>
              <c:pt idx="3">
                <c:v>0.857143</c:v>
              </c:pt>
              <c:pt idx="4">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0.909091</c:v>
              </c:pt>
              <c:pt idx="1">
                <c:v>0.545455</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0.857143</c:v>
              </c:pt>
              <c:pt idx="1">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Mandelblom</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e1937deee2b9454a">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319a891b6c240e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25295d0d6b3646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Mandelblom</a:t>
            </a:r>
            <a:r>
              <a:rPr lang="sv-SE" sz="900" dirty="0"/>
              <a:t> och bygger på svar från </a:t>
            </a:r>
            <a:r>
              <a:rPr lang="sv-SE" sz="900" dirty="0"/>
              <a:t>11</a:t>
            </a:r>
            <a:r>
              <a:rPr lang="sv-SE" sz="900" dirty="0"/>
              <a:t> vårdnadshavare av </a:t>
            </a:r>
            <a:r>
              <a:rPr lang="sv-SE" sz="900" dirty="0"/>
              <a:t>22</a:t>
            </a:r>
            <a:r>
              <a:rPr lang="sv-SE" sz="900" dirty="0"/>
              <a:t> vilket ger en svarsfrekvens om </a:t>
            </a:r>
            <a:r>
              <a:rPr lang="sv-SE" sz="900" dirty="0"/>
              <a:t>50%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12b3e41bad4c4b99"/>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07ea795a688b4df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da1ec21edf244a0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235f1decd34d4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7e1bca0f814f405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b12bc8f3c042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…förmåga att skapa och uttrycka sig i olika former, exempelvis genom bild, form, rörelse, sång, musik, dans, drama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b349b9d58d6d4038"/>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1523f9acc6e4d6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54dc92fb0914de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f9afcdd443e4d5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kan rekommendera mitt barns förskola till andra vårdnadshavare.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15e227056b5420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5426dcd5867428e"/>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ce657e046964d2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c3123eaacc4458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uppmuntrar mitt barn att uttrycka sina tankar och åsikter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4005944ae0a4aa8"/>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ea13c47771324f3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7741c9336b24f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2c574082154d7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9e5a3d37c2114034"/>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11f711a0caf24fd6"/>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a20e424c07454171"/>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6846e0a115bb4095"/>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ebcff2b974b74776"/>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0f04f11d6e3242c8"/>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161d955d8404467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edf8ebc602448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85f9da8e114441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37ad45878ec4f0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42be90d535a246f5"/>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1185745b9522448e"/>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08344d4ebf26451a"/>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7321ca20bfa6431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44318b46e2421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ae5a6f069b41c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50e0631ba3a54961"/>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18f4fadb46e47af"/>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7dd3c366fe234bd4"/>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417c21384de4ef4"/>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45ef96ba032f4a23"/>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da2c6cbed8f54aee"/>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3287a6ca98ba4c72"/>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7e70ada39afd441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af02932ac3145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910b8298c943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cb258e7cd347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755a7fcf03e24784"/>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b6824536a3343a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0bf18678d54de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25a4f52dfb45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7da88494364f4848"/>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7e7c6edf2bdf414b"/>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a41db0184303437e"/>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abf9c02f543b46c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5cb5ce173f9b46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a0bf0a530a34c3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c419c13ef1740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a3873f5a5f204ef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9cfd48a404c4b1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960a9c38b04d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c6e300e42743e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Mandelblom</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Astris Gata 7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Mandelblom</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9bfe41c2ba8b4f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98350834bdd49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e1bbc5df42f479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af1419fee2042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949cd1df7f24be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0bbdb444650428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af6ba3ce9d8434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7cdcfe5a12040a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0fe7c789cf94e2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29740a882114db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0657857d2ce4a2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eec1e2f456403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9ef15076357496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bd357ed8d1242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f160123bf91435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38dd12840244b8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Mandelblom</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Mandelblom</a:t>
            </a:r>
            <a:r>
              <a:rPr lang="sv-SE" sz="1000" dirty="0">
                <a:latin typeface="Consolas" panose="020B0609020204030204" pitchFamily="49" charset="0"/>
              </a:rPr>
              <a:t> | Svarsfrekvens </a:t>
            </a:r>
            <a:r>
              <a:rPr lang="sv-SE" sz="1000" dirty="0">
                <a:latin typeface="Consolas" panose="020B0609020204030204" pitchFamily="49" charset="0"/>
              </a:rPr>
              <a:t>50%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46537aecb17450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59CD30-986E-4F93-8B3A-2264201544E3}"/>
</file>

<file path=customXml/itemProps2.xml><?xml version="1.0" encoding="utf-8"?>
<ds:datastoreItem xmlns:ds="http://schemas.openxmlformats.org/officeDocument/2006/customXml" ds:itemID="{FD150981-B868-4B58-82C1-3B78B8E3D8F4}"/>
</file>

<file path=customXml/itemProps3.xml><?xml version="1.0" encoding="utf-8"?>
<ds:datastoreItem xmlns:ds="http://schemas.openxmlformats.org/officeDocument/2006/customXml" ds:itemID="{60872D80-6F90-4C8F-9F3E-F66D8FC9DFD7}"/>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2024-03-25T14:54:21Z</dcterms:created>
  <dcterms:modified xsi:type="dcterms:W3CDTF">2024-03-25T14:54:21Z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